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D5BE463-5CB2-49DE-B435-CBB60D2DA425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825C5-69C6-4E1A-9695-5FC5DB9876EC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C161-3CAA-424E-9A7F-F083F386F6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35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02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23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788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696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726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186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16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500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2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43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6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99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5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6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34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81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78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EA7E4C-E39D-4C60-8926-E8911BD62F6E}" type="datetimeFigureOut">
              <a:rPr lang="zh-TW" altLang="en-US" smtClean="0"/>
              <a:t>2022/11/22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A3E6B5-4878-4155-B7CD-B5F8F3AFB7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423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4062" y="1028701"/>
            <a:ext cx="10445261" cy="133643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環保大家事</a:t>
            </a:r>
            <a:r>
              <a:rPr lang="en-US" altLang="zh-TW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,</a:t>
            </a:r>
            <a:r>
              <a:rPr lang="zh-TW" altLang="en-US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地球多活一世</a:t>
            </a:r>
            <a:endParaRPr lang="zh-TW" altLang="en-US" dirty="0"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19046" y="4528038"/>
            <a:ext cx="9272954" cy="247063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大家知道為什麼</a:t>
            </a:r>
            <a:r>
              <a:rPr lang="zh-TW" altLang="en-US" dirty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要</a:t>
            </a:r>
            <a:r>
              <a:rPr lang="zh-TW" altLang="en-US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實行環保呢？ </a:t>
            </a:r>
            <a:endParaRPr lang="en-US" altLang="zh-TW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14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0" y="417879"/>
            <a:ext cx="3886200" cy="132556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環保是什麼 </a:t>
            </a:r>
            <a:endParaRPr lang="zh-TW" altLang="en-US" dirty="0"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2708" y="1424354"/>
            <a:ext cx="11629292" cy="475261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環保是幫助我們有一個良好的生活環境</a:t>
            </a:r>
            <a:r>
              <a:rPr lang="zh-TW" altLang="en-US" dirty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如果不做好環保工作的話，便會使地球很髒亂。</a:t>
            </a:r>
            <a:endParaRPr lang="en-US" altLang="zh-TW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endParaRPr lang="en-US" altLang="zh-TW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那如果有做好環保的話，會使周圍十分乾淨，森林變得綠意盎然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06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4983" y="338749"/>
            <a:ext cx="7282962" cy="1261452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要如何實施環保？</a:t>
            </a:r>
            <a:endParaRPr lang="zh-TW" altLang="en-US" sz="4800" b="1" dirty="0"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031" y="1441940"/>
            <a:ext cx="11119338" cy="5134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平時做好垃圾分類，有些垃圾可以回收再利用，不僅讓地球少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破音一" panose="01030500010101010101" pitchFamily="18" charset="-120"/>
                <a:ea typeface="華康楷書體破音一" panose="01030500010101010101" pitchFamily="18" charset="-120"/>
              </a:rPr>
              <a:t>一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份垃圾，更讓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破音一" panose="01030500010101010101" pitchFamily="18" charset="-120"/>
                <a:ea typeface="華康楷書體破音一" panose="01030500010101010101" pitchFamily="18" charset="-120"/>
              </a:rPr>
              <a:t>那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些垃圾有了新的使用價值。</a:t>
            </a:r>
            <a:endParaRPr lang="en-US" altLang="zh-TW" sz="2200" b="1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endParaRPr lang="en-US" altLang="zh-TW" sz="2200" b="1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你知道每年會製造多少塑膠袋嗎？</a:t>
            </a:r>
            <a:r>
              <a:rPr lang="en-US" altLang="zh-TW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90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億，而每秒便會產生</a:t>
            </a:r>
            <a:r>
              <a:rPr lang="en-US" altLang="zh-TW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40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個塑膠袋，所以大家可以盡量不使用塑膠袋或重複使用它</a:t>
            </a:r>
            <a:r>
              <a:rPr lang="en-US" altLang="zh-TW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,</a:t>
            </a: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便可對地球做出很大的貢獻。</a:t>
            </a:r>
            <a:endParaRPr lang="en-US" altLang="zh-TW" sz="2200" b="1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endParaRPr lang="en-US" altLang="zh-TW" sz="2200" b="1" dirty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solidFill>
                  <a:schemeClr val="tx1"/>
                </a:solidFill>
                <a:latin typeface="華康楷書體注音" panose="01030500010101010101" pitchFamily="18" charset="-120"/>
                <a:ea typeface="華康楷書體注音" panose="01030500010101010101" pitchFamily="18" charset="-120"/>
              </a:rPr>
              <a:t>雖然大家都還只是小學生而已，但畢竟都是地球的一份子，所以也要為地球盡一份心力，才能讓地球變得更美麗。</a:t>
            </a:r>
            <a:endParaRPr lang="en-US" altLang="zh-TW" sz="2200" b="1" dirty="0" smtClean="0">
              <a:solidFill>
                <a:schemeClr val="tx1"/>
              </a:solidFill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99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21369" y="365125"/>
            <a:ext cx="6559062" cy="5578475"/>
          </a:xfrm>
        </p:spPr>
        <p:txBody>
          <a:bodyPr/>
          <a:lstStyle/>
          <a:p>
            <a:r>
              <a:rPr lang="zh-TW" altLang="en-US" dirty="0">
                <a:latin typeface="華康楷書體注音" panose="01030500010101010101" pitchFamily="18" charset="-120"/>
                <a:ea typeface="華康楷書體注音" panose="01030500010101010101" pitchFamily="18" charset="-120"/>
                <a:sym typeface="Wingdings" panose="05000000000000000000" pitchFamily="2" charset="2"/>
              </a:rPr>
              <a:t>謝謝</a:t>
            </a:r>
            <a:r>
              <a:rPr lang="zh-TW" altLang="en-US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  <a:sym typeface="Wingdings" panose="05000000000000000000" pitchFamily="2" charset="2"/>
              </a:rPr>
              <a:t>各位的觀看</a:t>
            </a:r>
            <a:r>
              <a:rPr lang="en-US" altLang="zh-TW" dirty="0" smtClean="0">
                <a:latin typeface="華康楷書體注音" panose="01030500010101010101" pitchFamily="18" charset="-120"/>
                <a:ea typeface="華康楷書體注音" panose="01030500010101010101" pitchFamily="18" charset="-120"/>
                <a:sym typeface="Wingdings" panose="05000000000000000000" pitchFamily="2" charset="2"/>
              </a:rPr>
              <a:t></a:t>
            </a:r>
            <a:endParaRPr lang="zh-TW" altLang="en-US" dirty="0">
              <a:latin typeface="華康楷書體注音" panose="01030500010101010101" pitchFamily="18" charset="-120"/>
              <a:ea typeface="華康楷書體注音" panose="01030500010101010101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86700" y="1644162"/>
            <a:ext cx="3467100" cy="453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                                                                                                </a:t>
            </a:r>
            <a:r>
              <a:rPr lang="zh-TW" altLang="en-US" dirty="0" smtClean="0">
                <a:solidFill>
                  <a:schemeClr val="bg1"/>
                </a:solidFill>
                <a:latin typeface="華康楷書體注音" panose="01030500010101010101" pitchFamily="18" charset="-120"/>
                <a:ea typeface="文鼎古印體" panose="02010609010101010101" pitchFamily="49" charset="-120"/>
              </a:rPr>
              <a:t>小市長團隊    敬上</a:t>
            </a:r>
            <a:endParaRPr lang="zh-TW" altLang="en-US" dirty="0">
              <a:solidFill>
                <a:schemeClr val="bg1"/>
              </a:solidFill>
              <a:latin typeface="華康楷書體注音" panose="01030500010101010101" pitchFamily="18" charset="-120"/>
              <a:ea typeface="文鼎古印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770740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11300</TotalTime>
  <Words>184</Words>
  <Application>Microsoft Office PowerPoint</Application>
  <PresentationFormat>寬螢幕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文鼎古印體</vt:lpstr>
      <vt:lpstr>華康楷書體注音</vt:lpstr>
      <vt:lpstr>華康楷書體破音一</vt:lpstr>
      <vt:lpstr>微軟正黑體</vt:lpstr>
      <vt:lpstr>新細明體</vt:lpstr>
      <vt:lpstr>Calibri</vt:lpstr>
      <vt:lpstr>Century Gothic</vt:lpstr>
      <vt:lpstr>Wingdings</vt:lpstr>
      <vt:lpstr>Wingdings 3</vt:lpstr>
      <vt:lpstr>切割線</vt:lpstr>
      <vt:lpstr>環保大家事,地球多活一世</vt:lpstr>
      <vt:lpstr>環保是什麼 </vt:lpstr>
      <vt:lpstr>要如何實施環保？</vt:lpstr>
      <vt:lpstr>謝謝各位的觀看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環保我最行</dc:title>
  <dc:creator>user</dc:creator>
  <cp:lastModifiedBy>user</cp:lastModifiedBy>
  <cp:revision>14</cp:revision>
  <dcterms:created xsi:type="dcterms:W3CDTF">2022-11-07T04:56:20Z</dcterms:created>
  <dcterms:modified xsi:type="dcterms:W3CDTF">2022-11-30T00:24:02Z</dcterms:modified>
</cp:coreProperties>
</file>